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174750"/>
              </p:ext>
            </p:extLst>
          </p:nvPr>
        </p:nvGraphicFramePr>
        <p:xfrm>
          <a:off x="180474" y="223710"/>
          <a:ext cx="7025777" cy="293104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Uhhh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palms flat on mark. PCC muzzle touching either mark, shouldered held with both hands.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36EA35A-8DAE-4E46-99E6-FD60B6F42F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932533"/>
            <a:ext cx="7025777" cy="30938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2019-07-18T18:34:43Z</dcterms:modified>
  <cp:category>Shooting</cp:category>
</cp:coreProperties>
</file>

<file path=docProps/thumbnail.jpeg>
</file>